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6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7CDE-8B30-4DBB-B203-7C574E35C4C1}" type="datetimeFigureOut">
              <a:rPr lang="nl-BE" smtClean="0"/>
              <a:pPr/>
              <a:t>20/02/2009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2745-0FAA-457B-9E6D-91331A4963C3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7CDE-8B30-4DBB-B203-7C574E35C4C1}" type="datetimeFigureOut">
              <a:rPr lang="nl-BE" smtClean="0"/>
              <a:pPr/>
              <a:t>20/02/2009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2745-0FAA-457B-9E6D-91331A4963C3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7CDE-8B30-4DBB-B203-7C574E35C4C1}" type="datetimeFigureOut">
              <a:rPr lang="nl-BE" smtClean="0"/>
              <a:pPr/>
              <a:t>20/02/2009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2745-0FAA-457B-9E6D-91331A4963C3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7CDE-8B30-4DBB-B203-7C574E35C4C1}" type="datetimeFigureOut">
              <a:rPr lang="nl-BE" smtClean="0"/>
              <a:pPr/>
              <a:t>20/02/2009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2745-0FAA-457B-9E6D-91331A4963C3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7CDE-8B30-4DBB-B203-7C574E35C4C1}" type="datetimeFigureOut">
              <a:rPr lang="nl-BE" smtClean="0"/>
              <a:pPr/>
              <a:t>20/02/2009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2745-0FAA-457B-9E6D-91331A4963C3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7CDE-8B30-4DBB-B203-7C574E35C4C1}" type="datetimeFigureOut">
              <a:rPr lang="nl-BE" smtClean="0"/>
              <a:pPr/>
              <a:t>20/02/2009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2745-0FAA-457B-9E6D-91331A4963C3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7CDE-8B30-4DBB-B203-7C574E35C4C1}" type="datetimeFigureOut">
              <a:rPr lang="nl-BE" smtClean="0"/>
              <a:pPr/>
              <a:t>20/02/2009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2745-0FAA-457B-9E6D-91331A4963C3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7CDE-8B30-4DBB-B203-7C574E35C4C1}" type="datetimeFigureOut">
              <a:rPr lang="nl-BE" smtClean="0"/>
              <a:pPr/>
              <a:t>20/02/2009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2745-0FAA-457B-9E6D-91331A4963C3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7CDE-8B30-4DBB-B203-7C574E35C4C1}" type="datetimeFigureOut">
              <a:rPr lang="nl-BE" smtClean="0"/>
              <a:pPr/>
              <a:t>20/02/2009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2745-0FAA-457B-9E6D-91331A4963C3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7CDE-8B30-4DBB-B203-7C574E35C4C1}" type="datetimeFigureOut">
              <a:rPr lang="nl-BE" smtClean="0"/>
              <a:pPr/>
              <a:t>20/02/2009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2745-0FAA-457B-9E6D-91331A4963C3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7CDE-8B30-4DBB-B203-7C574E35C4C1}" type="datetimeFigureOut">
              <a:rPr lang="nl-BE" smtClean="0"/>
              <a:pPr/>
              <a:t>20/02/2009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2745-0FAA-457B-9E6D-91331A4963C3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47CDE-8B30-4DBB-B203-7C574E35C4C1}" type="datetimeFigureOut">
              <a:rPr lang="nl-BE" smtClean="0"/>
              <a:pPr/>
              <a:t>20/02/2009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E2745-0FAA-457B-9E6D-91331A4963C3}" type="slidenum">
              <a:rPr lang="nl-BE" smtClean="0"/>
              <a:pPr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n1252841246_30305665_508.jpg"/>
          <p:cNvPicPr>
            <a:picLocks noChangeAspect="1"/>
          </p:cNvPicPr>
          <p:nvPr/>
        </p:nvPicPr>
        <p:blipFill>
          <a:blip r:embed="rId2">
            <a:lum bright="-20000"/>
          </a:blip>
          <a:stretch>
            <a:fillRect/>
          </a:stretch>
        </p:blipFill>
        <p:spPr>
          <a:xfrm>
            <a:off x="571472" y="500042"/>
            <a:ext cx="4071934" cy="3053951"/>
          </a:xfrm>
          <a:prstGeom prst="rect">
            <a:avLst/>
          </a:prstGeom>
        </p:spPr>
      </p:pic>
      <p:pic>
        <p:nvPicPr>
          <p:cNvPr id="3" name="Afbeelding 2" descr="n1252841246_30305666_139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3643314"/>
            <a:ext cx="4000528" cy="2786082"/>
          </a:xfrm>
          <a:prstGeom prst="rect">
            <a:avLst/>
          </a:prstGeom>
        </p:spPr>
      </p:pic>
      <p:pic>
        <p:nvPicPr>
          <p:cNvPr id="4" name="Afbeelding 3" descr="n1252841246_30305667_285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42" y="500042"/>
            <a:ext cx="3429024" cy="4572032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5214942" y="5929330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dirty="0" smtClean="0">
                <a:latin typeface="Monotype Corsiva" pitchFamily="66" charset="0"/>
              </a:rPr>
              <a:t>        Noah</a:t>
            </a:r>
            <a:endParaRPr lang="nl-BE" sz="3600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</Words>
  <Application>Microsoft Office PowerPoint</Application>
  <PresentationFormat>Diavoorstelling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Office-thema</vt:lpstr>
      <vt:lpstr>Dia 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emile</dc:creator>
  <cp:lastModifiedBy>emile</cp:lastModifiedBy>
  <cp:revision>2</cp:revision>
  <dcterms:created xsi:type="dcterms:W3CDTF">2009-02-20T13:08:26Z</dcterms:created>
  <dcterms:modified xsi:type="dcterms:W3CDTF">2009-02-20T13:17:45Z</dcterms:modified>
</cp:coreProperties>
</file>